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德本優穂</dc:creator>
  <cp:lastModifiedBy>德本優穂</cp:lastModifiedBy>
  <cp:revision>2</cp:revision>
  <dcterms:created xsi:type="dcterms:W3CDTF">2023-09-26T01:38:20Z</dcterms:created>
  <dcterms:modified xsi:type="dcterms:W3CDTF">2023-09-26T02:59:30Z</dcterms:modified>
</cp:coreProperties>
</file>